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74" r:id="rId15"/>
    <p:sldId id="259" r:id="rId16"/>
    <p:sldId id="269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маяка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 err="1"/>
              <a:t>Видеодемонстрация</a:t>
            </a:r>
            <a:endParaRPr lang="ru-RU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646F9-BCAF-4AE7-A691-FCD98DE1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42" y="1370734"/>
            <a:ext cx="8789516" cy="49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Перспективы развития проекта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352922" y="1135320"/>
            <a:ext cx="112281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медицинскую информацию по параметрам пульса и уровня насыщения крови кислородом, которая позволит более точно контролировать состояние пловца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вместо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покрытия всей области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092265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873827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412</Words>
  <Application>Microsoft Office PowerPoint</Application>
  <PresentationFormat>Широкоэкранный</PresentationFormat>
  <Paragraphs>93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Видеодемонстрация</vt:lpstr>
      <vt:lpstr>Перспективы развития проекта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56</cp:revision>
  <dcterms:created xsi:type="dcterms:W3CDTF">2020-06-05T11:11:19Z</dcterms:created>
  <dcterms:modified xsi:type="dcterms:W3CDTF">2020-06-25T14:40:49Z</dcterms:modified>
</cp:coreProperties>
</file>